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7099300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60" autoAdjust="0"/>
    <p:restoredTop sz="94660"/>
  </p:normalViewPr>
  <p:slideViewPr>
    <p:cSldViewPr>
      <p:cViewPr varScale="1">
        <p:scale>
          <a:sx n="59" d="100"/>
          <a:sy n="59" d="100"/>
        </p:scale>
        <p:origin x="1708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1A2D-46C5-41A5-91F0-E86EF27EAF2F}" type="datetimeFigureOut">
              <a:rPr kumimoji="1" lang="ja-JP" altLang="en-US" smtClean="0"/>
              <a:t>2025/11/12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3FE4E-43F2-4233-861A-96C0E29980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08484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1A2D-46C5-41A5-91F0-E86EF27EAF2F}" type="datetimeFigureOut">
              <a:rPr kumimoji="1" lang="ja-JP" altLang="en-US" smtClean="0"/>
              <a:t>2025/11/12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3FE4E-43F2-4233-861A-96C0E29980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7066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1A2D-46C5-41A5-91F0-E86EF27EAF2F}" type="datetimeFigureOut">
              <a:rPr kumimoji="1" lang="ja-JP" altLang="en-US" smtClean="0"/>
              <a:t>2025/11/12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3FE4E-43F2-4233-861A-96C0E29980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089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1A2D-46C5-41A5-91F0-E86EF27EAF2F}" type="datetimeFigureOut">
              <a:rPr kumimoji="1" lang="ja-JP" altLang="en-US" smtClean="0"/>
              <a:t>2025/11/12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3FE4E-43F2-4233-861A-96C0E29980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46242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1A2D-46C5-41A5-91F0-E86EF27EAF2F}" type="datetimeFigureOut">
              <a:rPr kumimoji="1" lang="ja-JP" altLang="en-US" smtClean="0"/>
              <a:t>2025/11/12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3FE4E-43F2-4233-861A-96C0E29980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08986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1A2D-46C5-41A5-91F0-E86EF27EAF2F}" type="datetimeFigureOut">
              <a:rPr kumimoji="1" lang="ja-JP" altLang="en-US" smtClean="0"/>
              <a:t>2025/11/12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3FE4E-43F2-4233-861A-96C0E29980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3540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1A2D-46C5-41A5-91F0-E86EF27EAF2F}" type="datetimeFigureOut">
              <a:rPr kumimoji="1" lang="ja-JP" altLang="en-US" smtClean="0"/>
              <a:t>2025/11/12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3FE4E-43F2-4233-861A-96C0E29980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60733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1A2D-46C5-41A5-91F0-E86EF27EAF2F}" type="datetimeFigureOut">
              <a:rPr kumimoji="1" lang="ja-JP" altLang="en-US" smtClean="0"/>
              <a:t>2025/11/12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3FE4E-43F2-4233-861A-96C0E29980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8215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1A2D-46C5-41A5-91F0-E86EF27EAF2F}" type="datetimeFigureOut">
              <a:rPr kumimoji="1" lang="ja-JP" altLang="en-US" smtClean="0"/>
              <a:t>2025/11/12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3FE4E-43F2-4233-861A-96C0E29980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71009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1A2D-46C5-41A5-91F0-E86EF27EAF2F}" type="datetimeFigureOut">
              <a:rPr kumimoji="1" lang="ja-JP" altLang="en-US" smtClean="0"/>
              <a:t>2025/11/12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3FE4E-43F2-4233-861A-96C0E29980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2869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A11A2D-46C5-41A5-91F0-E86EF27EAF2F}" type="datetimeFigureOut">
              <a:rPr kumimoji="1" lang="ja-JP" altLang="en-US" smtClean="0"/>
              <a:t>2025/11/12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D3FE4E-43F2-4233-861A-96C0E29980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3461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A11A2D-46C5-41A5-91F0-E86EF27EAF2F}" type="datetimeFigureOut">
              <a:rPr kumimoji="1" lang="ja-JP" altLang="en-US" smtClean="0"/>
              <a:t>2025/11/12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D3FE4E-43F2-4233-861A-96C0E29980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76129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 txBox="1">
            <a:spLocks/>
          </p:cNvSpPr>
          <p:nvPr/>
        </p:nvSpPr>
        <p:spPr>
          <a:xfrm>
            <a:off x="0" y="0"/>
            <a:ext cx="9144000" cy="4766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400" b="1" dirty="0">
                <a:latin typeface="+mn-ea"/>
                <a:ea typeface="+mn-ea"/>
              </a:rPr>
              <a:t>申告すべき</a:t>
            </a:r>
            <a:r>
              <a:rPr lang="en-US" altLang="ja-JP" sz="1400" b="1" dirty="0">
                <a:latin typeface="+mn-ea"/>
                <a:ea typeface="+mn-ea"/>
              </a:rPr>
              <a:t>COI</a:t>
            </a:r>
            <a:r>
              <a:rPr lang="ja-JP" altLang="en-US" sz="1400" b="1" dirty="0">
                <a:latin typeface="+mn-ea"/>
                <a:ea typeface="+mn-ea"/>
              </a:rPr>
              <a:t>状態がある時のサンプル</a:t>
            </a:r>
          </a:p>
        </p:txBody>
      </p:sp>
      <p:sp>
        <p:nvSpPr>
          <p:cNvPr id="5" name="タイトル 1"/>
          <p:cNvSpPr txBox="1">
            <a:spLocks/>
          </p:cNvSpPr>
          <p:nvPr/>
        </p:nvSpPr>
        <p:spPr>
          <a:xfrm>
            <a:off x="647562" y="692696"/>
            <a:ext cx="7992889" cy="1656184"/>
          </a:xfrm>
          <a:prstGeom prst="rect">
            <a:avLst/>
          </a:prstGeom>
          <a:ln w="9525">
            <a:solidFill>
              <a:schemeClr val="tx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>
                <a:latin typeface="+mn-ea"/>
                <a:ea typeface="+mn-ea"/>
              </a:rPr>
              <a:t>第２７回</a:t>
            </a:r>
            <a:r>
              <a:rPr lang="ja-JP" altLang="en-US" sz="2800" dirty="0">
                <a:latin typeface="+mn-ea"/>
                <a:ea typeface="+mn-ea"/>
              </a:rPr>
              <a:t>日本言語聴覚学会</a:t>
            </a:r>
            <a:endParaRPr lang="en-US" altLang="ja-JP" sz="2800" dirty="0">
              <a:latin typeface="+mn-ea"/>
              <a:ea typeface="+mn-ea"/>
            </a:endParaRPr>
          </a:p>
          <a:p>
            <a:r>
              <a:rPr lang="en-US" altLang="ja-JP" sz="2800" dirty="0">
                <a:latin typeface="+mn-ea"/>
                <a:ea typeface="+mn-ea"/>
              </a:rPr>
              <a:t>COI</a:t>
            </a:r>
            <a:r>
              <a:rPr lang="ja-JP" altLang="en-US" sz="2800" dirty="0">
                <a:latin typeface="+mn-ea"/>
                <a:ea typeface="+mn-ea"/>
              </a:rPr>
              <a:t>開示</a:t>
            </a:r>
            <a:endParaRPr lang="en-US" altLang="ja-JP" sz="2800" dirty="0">
              <a:latin typeface="+mn-ea"/>
              <a:ea typeface="+mn-ea"/>
            </a:endParaRPr>
          </a:p>
          <a:p>
            <a:r>
              <a:rPr lang="ja-JP" altLang="en-US" sz="2800" dirty="0">
                <a:latin typeface="+mn-ea"/>
                <a:ea typeface="+mn-ea"/>
              </a:rPr>
              <a:t>筆頭発表者名　○○　○○</a:t>
            </a:r>
          </a:p>
        </p:txBody>
      </p:sp>
      <p:sp>
        <p:nvSpPr>
          <p:cNvPr id="6" name="タイトル 1"/>
          <p:cNvSpPr txBox="1">
            <a:spLocks/>
          </p:cNvSpPr>
          <p:nvPr/>
        </p:nvSpPr>
        <p:spPr>
          <a:xfrm>
            <a:off x="493162" y="2564904"/>
            <a:ext cx="8352927" cy="360040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1800" dirty="0">
                <a:latin typeface="+mn-ea"/>
                <a:ea typeface="+mn-ea"/>
              </a:rPr>
              <a:t>演題発表に関連し、開示すべき</a:t>
            </a:r>
            <a:r>
              <a:rPr lang="en-US" altLang="ja-JP" sz="1800" dirty="0">
                <a:latin typeface="+mn-ea"/>
                <a:ea typeface="+mn-ea"/>
              </a:rPr>
              <a:t>COI</a:t>
            </a:r>
            <a:r>
              <a:rPr lang="ja-JP" altLang="en-US" sz="1800" dirty="0">
                <a:latin typeface="+mn-ea"/>
                <a:ea typeface="+mn-ea"/>
              </a:rPr>
              <a:t>関係にある企業などは以下の通りです。</a:t>
            </a:r>
            <a:endParaRPr lang="en-US" altLang="ja-JP" sz="1800" dirty="0">
              <a:latin typeface="+mn-ea"/>
              <a:ea typeface="+mn-ea"/>
            </a:endParaRPr>
          </a:p>
          <a:p>
            <a:pPr algn="l"/>
            <a:endParaRPr lang="en-US" altLang="ja-JP" sz="1800" dirty="0">
              <a:latin typeface="+mn-ea"/>
              <a:ea typeface="+mn-ea"/>
            </a:endParaRPr>
          </a:p>
          <a:p>
            <a:pPr algn="l"/>
            <a:r>
              <a:rPr lang="ja-JP" altLang="en-US" sz="1800" dirty="0">
                <a:latin typeface="+mn-ea"/>
                <a:ea typeface="+mn-ea"/>
              </a:rPr>
              <a:t>　①顧問</a:t>
            </a:r>
            <a:r>
              <a:rPr lang="en-US" altLang="ja-JP" sz="1800" dirty="0">
                <a:latin typeface="+mn-ea"/>
                <a:ea typeface="+mn-ea"/>
              </a:rPr>
              <a:t>					</a:t>
            </a:r>
            <a:r>
              <a:rPr lang="ja-JP" altLang="en-US" sz="1800" dirty="0">
                <a:latin typeface="+mn-ea"/>
                <a:ea typeface="+mn-ea"/>
              </a:rPr>
              <a:t>なし</a:t>
            </a:r>
            <a:endParaRPr lang="en-US" altLang="ja-JP" sz="1800" dirty="0">
              <a:latin typeface="+mn-ea"/>
              <a:ea typeface="+mn-ea"/>
            </a:endParaRPr>
          </a:p>
          <a:p>
            <a:pPr algn="l"/>
            <a:r>
              <a:rPr lang="ja-JP" altLang="en-US" sz="1800" dirty="0">
                <a:latin typeface="+mn-ea"/>
                <a:ea typeface="+mn-ea"/>
              </a:rPr>
              <a:t>　②株保有・利益</a:t>
            </a:r>
            <a:r>
              <a:rPr lang="en-US" altLang="ja-JP" sz="1800" dirty="0">
                <a:latin typeface="+mn-ea"/>
              </a:rPr>
              <a:t>				</a:t>
            </a:r>
            <a:r>
              <a:rPr lang="ja-JP" altLang="en-US" sz="1800" dirty="0">
                <a:latin typeface="+mn-ea"/>
              </a:rPr>
              <a:t>なし</a:t>
            </a:r>
            <a:endParaRPr lang="en-US" altLang="ja-JP" sz="1800" dirty="0">
              <a:latin typeface="+mn-ea"/>
              <a:ea typeface="+mn-ea"/>
            </a:endParaRPr>
          </a:p>
          <a:p>
            <a:pPr algn="l"/>
            <a:r>
              <a:rPr lang="ja-JP" altLang="en-US" sz="1800" dirty="0">
                <a:latin typeface="+mn-ea"/>
                <a:ea typeface="+mn-ea"/>
              </a:rPr>
              <a:t>　③特許使用料</a:t>
            </a:r>
            <a:r>
              <a:rPr lang="en-US" altLang="ja-JP" sz="1800" dirty="0">
                <a:latin typeface="+mn-ea"/>
              </a:rPr>
              <a:t>				</a:t>
            </a:r>
            <a:r>
              <a:rPr lang="ja-JP" altLang="en-US" sz="1800" dirty="0">
                <a:latin typeface="+mn-ea"/>
              </a:rPr>
              <a:t>なし</a:t>
            </a:r>
            <a:endParaRPr lang="en-US" altLang="ja-JP" sz="1800" dirty="0">
              <a:latin typeface="+mn-ea"/>
              <a:ea typeface="+mn-ea"/>
            </a:endParaRPr>
          </a:p>
          <a:p>
            <a:pPr algn="l"/>
            <a:r>
              <a:rPr lang="ja-JP" altLang="en-US" sz="1800" dirty="0">
                <a:latin typeface="+mn-ea"/>
                <a:ea typeface="+mn-ea"/>
              </a:rPr>
              <a:t>　④講演料</a:t>
            </a:r>
            <a:r>
              <a:rPr lang="en-US" altLang="ja-JP" sz="1800" dirty="0">
                <a:latin typeface="+mn-ea"/>
              </a:rPr>
              <a:t>				</a:t>
            </a:r>
            <a:r>
              <a:rPr lang="ja-JP" altLang="en-US" sz="1800" dirty="0">
                <a:latin typeface="+mn-ea"/>
              </a:rPr>
              <a:t>なし</a:t>
            </a:r>
            <a:endParaRPr lang="en-US" altLang="ja-JP" sz="1800" dirty="0">
              <a:latin typeface="+mn-ea"/>
              <a:ea typeface="+mn-ea"/>
            </a:endParaRPr>
          </a:p>
          <a:p>
            <a:pPr algn="l"/>
            <a:r>
              <a:rPr lang="ja-JP" altLang="en-US" sz="1800" dirty="0">
                <a:latin typeface="+mn-ea"/>
                <a:ea typeface="+mn-ea"/>
              </a:rPr>
              <a:t>　⑤原稿料</a:t>
            </a:r>
            <a:r>
              <a:rPr lang="en-US" altLang="ja-JP" sz="1800" dirty="0">
                <a:latin typeface="+mn-ea"/>
              </a:rPr>
              <a:t>				</a:t>
            </a:r>
            <a:r>
              <a:rPr lang="ja-JP" altLang="en-US" sz="1800" dirty="0">
                <a:latin typeface="+mn-ea"/>
              </a:rPr>
              <a:t>なし</a:t>
            </a:r>
            <a:endParaRPr lang="en-US" altLang="ja-JP" sz="1800" dirty="0">
              <a:latin typeface="+mn-ea"/>
              <a:ea typeface="+mn-ea"/>
            </a:endParaRPr>
          </a:p>
          <a:p>
            <a:pPr algn="l"/>
            <a:r>
              <a:rPr lang="ja-JP" altLang="en-US" sz="1800" dirty="0">
                <a:latin typeface="+mn-ea"/>
                <a:ea typeface="+mn-ea"/>
              </a:rPr>
              <a:t>　⑥受託研究・共同研究費</a:t>
            </a:r>
            <a:r>
              <a:rPr lang="en-US" altLang="ja-JP" sz="1800" dirty="0">
                <a:latin typeface="+mn-ea"/>
              </a:rPr>
              <a:t>			</a:t>
            </a:r>
            <a:r>
              <a:rPr lang="ja-JP" altLang="en-US" sz="1800" dirty="0">
                <a:latin typeface="+mn-ea"/>
              </a:rPr>
              <a:t>○○製薬</a:t>
            </a:r>
            <a:endParaRPr lang="en-US" altLang="ja-JP" sz="1800" dirty="0">
              <a:latin typeface="+mn-ea"/>
            </a:endParaRPr>
          </a:p>
          <a:p>
            <a:pPr algn="l"/>
            <a:r>
              <a:rPr lang="ja-JP" altLang="en-US" sz="1800" dirty="0">
                <a:latin typeface="+mn-ea"/>
                <a:ea typeface="+mn-ea"/>
              </a:rPr>
              <a:t>　⑦奨学寄付金</a:t>
            </a:r>
            <a:r>
              <a:rPr lang="en-US" altLang="ja-JP" sz="1800" dirty="0">
                <a:latin typeface="+mn-ea"/>
              </a:rPr>
              <a:t>				</a:t>
            </a:r>
            <a:r>
              <a:rPr lang="ja-JP" altLang="en-US" sz="1800" dirty="0">
                <a:latin typeface="+mn-ea"/>
              </a:rPr>
              <a:t>○○製薬</a:t>
            </a:r>
            <a:endParaRPr lang="en-US" altLang="ja-JP" sz="1800" dirty="0">
              <a:latin typeface="+mn-ea"/>
            </a:endParaRPr>
          </a:p>
          <a:p>
            <a:pPr algn="l"/>
            <a:r>
              <a:rPr lang="ja-JP" altLang="en-US" sz="1800" dirty="0">
                <a:latin typeface="+mn-ea"/>
                <a:ea typeface="+mn-ea"/>
              </a:rPr>
              <a:t>　⑧寄附講座所属</a:t>
            </a:r>
            <a:r>
              <a:rPr lang="en-US" altLang="ja-JP" sz="1800" dirty="0">
                <a:latin typeface="+mn-ea"/>
              </a:rPr>
              <a:t>				</a:t>
            </a:r>
            <a:r>
              <a:rPr lang="ja-JP" altLang="en-US" sz="1800" dirty="0">
                <a:latin typeface="+mn-ea"/>
              </a:rPr>
              <a:t>あり（○○製薬）</a:t>
            </a:r>
            <a:endParaRPr lang="en-US" altLang="ja-JP" sz="1800" dirty="0">
              <a:latin typeface="+mn-ea"/>
            </a:endParaRPr>
          </a:p>
          <a:p>
            <a:pPr algn="l"/>
            <a:r>
              <a:rPr lang="ja-JP" altLang="en-US" sz="1800" dirty="0">
                <a:latin typeface="+mn-ea"/>
                <a:ea typeface="+mn-ea"/>
              </a:rPr>
              <a:t>　⑨贈答品などの報酬</a:t>
            </a:r>
            <a:r>
              <a:rPr lang="en-US" altLang="ja-JP" sz="1800" dirty="0">
                <a:latin typeface="+mn-ea"/>
              </a:rPr>
              <a:t>			</a:t>
            </a:r>
            <a:r>
              <a:rPr lang="ja-JP" altLang="en-US" sz="1800" dirty="0">
                <a:latin typeface="+mn-ea"/>
              </a:rPr>
              <a:t>なし</a:t>
            </a:r>
            <a:endParaRPr lang="en-US" altLang="ja-JP" sz="1800" dirty="0">
              <a:latin typeface="+mn-ea"/>
            </a:endParaRPr>
          </a:p>
          <a:p>
            <a:pPr algn="l"/>
            <a:endParaRPr lang="en-US" altLang="ja-JP" sz="1800" dirty="0">
              <a:latin typeface="+mn-ea"/>
              <a:ea typeface="+mn-ea"/>
            </a:endParaRPr>
          </a:p>
          <a:p>
            <a:pPr algn="l"/>
            <a:r>
              <a:rPr lang="ja-JP" altLang="en-US" sz="1800" dirty="0">
                <a:latin typeface="+mn-ea"/>
                <a:ea typeface="+mn-ea"/>
              </a:rPr>
              <a:t>　</a:t>
            </a:r>
          </a:p>
        </p:txBody>
      </p:sp>
      <p:sp>
        <p:nvSpPr>
          <p:cNvPr id="7" name="正方形/長方形 6"/>
          <p:cNvSpPr/>
          <p:nvPr/>
        </p:nvSpPr>
        <p:spPr>
          <a:xfrm>
            <a:off x="179512" y="476672"/>
            <a:ext cx="8784976" cy="604867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6555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</TotalTime>
  <Words>140</Words>
  <Application>Microsoft Office PowerPoint</Application>
  <PresentationFormat>画面に合わせる (4:3)</PresentationFormat>
  <Paragraphs>17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PowerPoint プレゼンテーション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Mariko Koutake</dc:creator>
  <cp:lastModifiedBy>明子 山野辺</cp:lastModifiedBy>
  <cp:revision>20</cp:revision>
  <cp:lastPrinted>2016-07-01T05:28:08Z</cp:lastPrinted>
  <dcterms:created xsi:type="dcterms:W3CDTF">2016-07-01T03:04:42Z</dcterms:created>
  <dcterms:modified xsi:type="dcterms:W3CDTF">2025-11-12T04:30:19Z</dcterms:modified>
</cp:coreProperties>
</file>