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60" autoAdjust="0"/>
    <p:restoredTop sz="94660"/>
  </p:normalViewPr>
  <p:slideViewPr>
    <p:cSldViewPr>
      <p:cViewPr varScale="1">
        <p:scale>
          <a:sx n="59" d="100"/>
          <a:sy n="59" d="100"/>
        </p:scale>
        <p:origin x="170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84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0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8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62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89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540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07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21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10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869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46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12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0"/>
            <a:ext cx="9144000" cy="548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b="1" dirty="0">
                <a:latin typeface="+mn-ea"/>
                <a:ea typeface="+mn-ea"/>
              </a:rPr>
              <a:t>申告すべき</a:t>
            </a:r>
            <a:r>
              <a:rPr lang="en-US" altLang="ja-JP" sz="1400" b="1" dirty="0">
                <a:latin typeface="+mn-ea"/>
                <a:ea typeface="+mn-ea"/>
              </a:rPr>
              <a:t>COI</a:t>
            </a:r>
            <a:r>
              <a:rPr lang="ja-JP" altLang="en-US" sz="1400" b="1" dirty="0">
                <a:latin typeface="+mn-ea"/>
                <a:ea typeface="+mn-ea"/>
              </a:rPr>
              <a:t>状態がない時のサンプル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539552" y="1484784"/>
            <a:ext cx="7992888" cy="252028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>
                <a:latin typeface="+mn-ea"/>
                <a:ea typeface="+mn-ea"/>
              </a:rPr>
              <a:t>第２７回</a:t>
            </a:r>
            <a:r>
              <a:rPr lang="ja-JP" altLang="en-US" sz="4000" dirty="0">
                <a:latin typeface="+mn-ea"/>
                <a:ea typeface="+mn-ea"/>
              </a:rPr>
              <a:t>日本言語聴覚学会</a:t>
            </a:r>
            <a:endParaRPr lang="en-US" altLang="ja-JP" sz="4000" dirty="0">
              <a:latin typeface="+mn-ea"/>
              <a:ea typeface="+mn-ea"/>
            </a:endParaRPr>
          </a:p>
          <a:p>
            <a:r>
              <a:rPr lang="en-US" altLang="ja-JP" sz="4000" dirty="0">
                <a:latin typeface="+mn-ea"/>
                <a:ea typeface="+mn-ea"/>
              </a:rPr>
              <a:t>COI</a:t>
            </a:r>
            <a:r>
              <a:rPr lang="ja-JP" altLang="en-US" sz="4000" dirty="0">
                <a:latin typeface="+mn-ea"/>
                <a:ea typeface="+mn-ea"/>
              </a:rPr>
              <a:t>開示</a:t>
            </a:r>
            <a:endParaRPr lang="en-US" altLang="ja-JP" sz="4000" dirty="0">
              <a:latin typeface="+mn-ea"/>
              <a:ea typeface="+mn-ea"/>
            </a:endParaRPr>
          </a:p>
          <a:p>
            <a:r>
              <a:rPr lang="ja-JP" altLang="en-US" sz="3200" dirty="0">
                <a:latin typeface="+mn-ea"/>
                <a:ea typeface="+mn-ea"/>
              </a:rPr>
              <a:t>筆頭発表者名　○○　○○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0" y="4149080"/>
            <a:ext cx="9144000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>
                <a:latin typeface="+mn-ea"/>
                <a:ea typeface="+mn-ea"/>
              </a:rPr>
              <a:t>演題発表に関連し、開示すべき</a:t>
            </a:r>
            <a:r>
              <a:rPr lang="en-US" altLang="ja-JP" sz="2800" dirty="0">
                <a:latin typeface="+mn-ea"/>
                <a:ea typeface="+mn-ea"/>
              </a:rPr>
              <a:t>COI</a:t>
            </a:r>
            <a:r>
              <a:rPr lang="ja-JP" altLang="en-US" sz="2800" dirty="0">
                <a:latin typeface="+mn-ea"/>
                <a:ea typeface="+mn-ea"/>
              </a:rPr>
              <a:t>関係にある</a:t>
            </a:r>
            <a:endParaRPr lang="en-US" altLang="ja-JP" sz="2800" dirty="0">
              <a:latin typeface="+mn-ea"/>
              <a:ea typeface="+mn-ea"/>
            </a:endParaRPr>
          </a:p>
          <a:p>
            <a:r>
              <a:rPr lang="ja-JP" altLang="en-US" sz="2800" dirty="0">
                <a:latin typeface="+mn-ea"/>
                <a:ea typeface="+mn-ea"/>
              </a:rPr>
              <a:t>企業などはありません。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51520" y="692696"/>
            <a:ext cx="8712968" cy="58326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276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41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Mariko Koutake</dc:creator>
  <cp:lastModifiedBy>明子 山野辺</cp:lastModifiedBy>
  <cp:revision>20</cp:revision>
  <cp:lastPrinted>2016-07-01T05:28:08Z</cp:lastPrinted>
  <dcterms:created xsi:type="dcterms:W3CDTF">2016-07-01T03:04:42Z</dcterms:created>
  <dcterms:modified xsi:type="dcterms:W3CDTF">2025-11-12T04:30:08Z</dcterms:modified>
</cp:coreProperties>
</file>