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3" d="100"/>
          <a:sy n="73" d="100"/>
        </p:scale>
        <p:origin x="346" y="67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2026/4/10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2026/4/10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7532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zh-CN" altLang="en-US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zh-CN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2</a:t>
            </a:r>
            <a:r>
              <a:rPr lang="en-US" altLang="ja-JP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7</a:t>
            </a:r>
            <a:r>
              <a:rPr lang="zh-CN" altLang="en-US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回日本言語聴覚学会</a:t>
            </a:r>
            <a:r>
              <a:rPr lang="en-US" altLang="ja-JP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8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8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広報チラシ</a:t>
            </a:r>
            <a:endParaRPr lang="ja-JP" altLang="en-US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32051"/>
              </p:ext>
            </p:extLst>
          </p:nvPr>
        </p:nvGraphicFramePr>
        <p:xfrm>
          <a:off x="0" y="960239"/>
          <a:ext cx="7166198" cy="432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3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6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2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6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69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21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55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1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（送付内容）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79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730-0811</a:t>
                      </a: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広島県広島市中区中島町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1-5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広島国際会議場　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B</a:t>
                      </a: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１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F</a:t>
                      </a: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楽屋①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zh-TW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27</a:t>
                      </a:r>
                      <a:r>
                        <a:rPr lang="zh-TW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回日本言語聴覚学会　運営本部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kern="120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082-242-7777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6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(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木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)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 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PM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着指定［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14:00-16:00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］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410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62070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106</Words>
  <Application>Microsoft Office PowerPoint</Application>
  <PresentationFormat>B5 (ISO) 176x250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maypro</dc:creator>
  <cp:lastModifiedBy>明子 山野辺</cp:lastModifiedBy>
  <cp:revision>140</cp:revision>
  <cp:lastPrinted>2023-03-20T03:02:03Z</cp:lastPrinted>
  <dcterms:created xsi:type="dcterms:W3CDTF">2011-01-14T11:42:04Z</dcterms:created>
  <dcterms:modified xsi:type="dcterms:W3CDTF">2026-04-10T08:06:43Z</dcterms:modified>
</cp:coreProperties>
</file>