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1"/>
  </p:sldMasterIdLst>
  <p:sldIdLst>
    <p:sldId id="258" r:id="rId2"/>
  </p:sldIdLst>
  <p:sldSz cx="12960350" cy="25920700"/>
  <p:notesSz cx="7104063" cy="102346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823" autoAdjust="0"/>
    <p:restoredTop sz="94660"/>
  </p:normalViewPr>
  <p:slideViewPr>
    <p:cSldViewPr snapToGrid="0">
      <p:cViewPr>
        <p:scale>
          <a:sx n="40" d="100"/>
          <a:sy n="40" d="100"/>
        </p:scale>
        <p:origin x="3744" y="5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4CD82499-5FFC-4BF2-8B54-C80B76FB0DE6}"/>
              </a:ext>
            </a:extLst>
          </p:cNvPr>
          <p:cNvSpPr/>
          <p:nvPr userDrawn="1"/>
        </p:nvSpPr>
        <p:spPr>
          <a:xfrm>
            <a:off x="2880000" y="1"/>
            <a:ext cx="10080350" cy="2879725"/>
          </a:xfrm>
          <a:prstGeom prst="rect">
            <a:avLst/>
          </a:prstGeom>
          <a:noFill/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1800"/>
          </a:p>
        </p:txBody>
      </p:sp>
      <p:sp>
        <p:nvSpPr>
          <p:cNvPr id="3" name="テキスト プレースホルダー 7">
            <a:extLst>
              <a:ext uri="{FF2B5EF4-FFF2-40B4-BE49-F238E27FC236}">
                <a16:creationId xmlns:a16="http://schemas.microsoft.com/office/drawing/2014/main" id="{4F1298C5-879F-4139-83BD-D13A44D156B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0" y="1"/>
            <a:ext cx="2880000" cy="2880000"/>
          </a:xfrm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 anchorCtr="1">
            <a:noAutofit/>
          </a:bodyPr>
          <a:lstStyle>
            <a:lvl1pPr marL="0" indent="0">
              <a:buNone/>
              <a:defRPr b="1"/>
            </a:lvl1pPr>
          </a:lstStyle>
          <a:p>
            <a:pPr lvl="0"/>
            <a:r>
              <a:rPr kumimoji="1" lang="ja-JP" altLang="en-US"/>
              <a:t>演題番号を入力してください。</a:t>
            </a:r>
          </a:p>
        </p:txBody>
      </p:sp>
      <p:sp>
        <p:nvSpPr>
          <p:cNvPr id="4" name="テキスト プレースホルダー 7">
            <a:extLst>
              <a:ext uri="{FF2B5EF4-FFF2-40B4-BE49-F238E27FC236}">
                <a16:creationId xmlns:a16="http://schemas.microsoft.com/office/drawing/2014/main" id="{D1876870-6602-4B28-8408-5684B4CD4D2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130040" y="60961"/>
            <a:ext cx="8789670" cy="1127417"/>
          </a:xfrm>
          <a:ln w="12700"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kumimoji="1" lang="ja-JP" altLang="en-US"/>
              <a:t>演題名を入力してください。</a:t>
            </a:r>
          </a:p>
        </p:txBody>
      </p:sp>
      <p:sp>
        <p:nvSpPr>
          <p:cNvPr id="5" name="コンテンツ プレースホルダー 11">
            <a:extLst>
              <a:ext uri="{FF2B5EF4-FFF2-40B4-BE49-F238E27FC236}">
                <a16:creationId xmlns:a16="http://schemas.microsoft.com/office/drawing/2014/main" id="{C22A1BDC-D634-4832-B907-892C6EB120E2}"/>
              </a:ext>
            </a:extLst>
          </p:cNvPr>
          <p:cNvSpPr>
            <a:spLocks noGrp="1"/>
          </p:cNvSpPr>
          <p:nvPr>
            <p:ph sz="quarter" idx="13" hasCustomPrompt="1"/>
          </p:nvPr>
        </p:nvSpPr>
        <p:spPr>
          <a:xfrm>
            <a:off x="0" y="2879726"/>
            <a:ext cx="12960350" cy="23040975"/>
          </a:xfrm>
          <a:ln w="12700">
            <a:solidFill>
              <a:schemeClr val="tx1">
                <a:lumMod val="50000"/>
                <a:lumOff val="50000"/>
              </a:schemeClr>
            </a:solidFill>
          </a:ln>
        </p:spPr>
        <p:txBody>
          <a:bodyPr anchor="ctr" anchorCtr="1">
            <a:noAutofit/>
          </a:bodyPr>
          <a:lstStyle>
            <a:lvl1pPr marL="0" indent="0">
              <a:buNone/>
              <a:defRPr/>
            </a:lvl1pPr>
          </a:lstStyle>
          <a:p>
            <a:pPr lvl="0"/>
            <a:r>
              <a:rPr kumimoji="1" lang="ja-JP" altLang="en-US"/>
              <a:t>発表されるデータを貼り付けてください。</a:t>
            </a:r>
          </a:p>
        </p:txBody>
      </p:sp>
      <p:sp>
        <p:nvSpPr>
          <p:cNvPr id="6" name="テキスト プレースホルダー 7">
            <a:extLst>
              <a:ext uri="{FF2B5EF4-FFF2-40B4-BE49-F238E27FC236}">
                <a16:creationId xmlns:a16="http://schemas.microsoft.com/office/drawing/2014/main" id="{2E082993-423C-4192-8278-F0ED186151F6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4130040" y="1247798"/>
            <a:ext cx="8789670" cy="792000"/>
          </a:xfrm>
          <a:ln w="12700"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kumimoji="1" lang="ja-JP" altLang="en-US"/>
              <a:t>演者名を入力してください。</a:t>
            </a:r>
          </a:p>
        </p:txBody>
      </p:sp>
      <p:sp>
        <p:nvSpPr>
          <p:cNvPr id="7" name="テキスト プレースホルダー 7">
            <a:extLst>
              <a:ext uri="{FF2B5EF4-FFF2-40B4-BE49-F238E27FC236}">
                <a16:creationId xmlns:a16="http://schemas.microsoft.com/office/drawing/2014/main" id="{A79292E4-8D90-40A7-8586-0F3982D2E220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130040" y="2067318"/>
            <a:ext cx="8789670" cy="792000"/>
          </a:xfrm>
          <a:ln w="12700">
            <a:noFill/>
          </a:ln>
        </p:spPr>
        <p:txBody>
          <a:bodyPr anchor="ctr" anchorCtr="0">
            <a:noAutofit/>
          </a:bodyPr>
          <a:lstStyle>
            <a:lvl1pPr marL="0" indent="0">
              <a:buNone/>
              <a:defRPr sz="2800"/>
            </a:lvl1pPr>
          </a:lstStyle>
          <a:p>
            <a:pPr lvl="0"/>
            <a:r>
              <a:rPr kumimoji="1" lang="ja-JP" altLang="en-US"/>
              <a:t>所属名を入力してください。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0C788397-3DC1-49B8-A045-D44B1510C097}"/>
              </a:ext>
            </a:extLst>
          </p:cNvPr>
          <p:cNvSpPr txBox="1"/>
          <p:nvPr userDrawn="1"/>
        </p:nvSpPr>
        <p:spPr>
          <a:xfrm>
            <a:off x="2997200" y="363058"/>
            <a:ext cx="1132840" cy="523220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演題名</a:t>
            </a:r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77B79AC-8F8C-413B-B5D5-31555E645367}"/>
              </a:ext>
            </a:extLst>
          </p:cNvPr>
          <p:cNvSpPr txBox="1"/>
          <p:nvPr userDrawn="1"/>
        </p:nvSpPr>
        <p:spPr>
          <a:xfrm>
            <a:off x="2997200" y="1321978"/>
            <a:ext cx="1132840" cy="58477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演者名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72AB990-3A88-4811-BF80-2991AA5F3300}"/>
              </a:ext>
            </a:extLst>
          </p:cNvPr>
          <p:cNvSpPr txBox="1"/>
          <p:nvPr userDrawn="1"/>
        </p:nvSpPr>
        <p:spPr>
          <a:xfrm>
            <a:off x="2997200" y="2144160"/>
            <a:ext cx="1132840" cy="584774"/>
          </a:xfrm>
          <a:prstGeom prst="rect">
            <a:avLst/>
          </a:prstGeom>
          <a:noFill/>
        </p:spPr>
        <p:txBody>
          <a:bodyPr wrap="square" rtlCol="0" anchor="ctr" anchorCtr="0">
            <a:noAutofit/>
          </a:bodyPr>
          <a:lstStyle/>
          <a:p>
            <a:r>
              <a:rPr kumimoji="1" lang="ja-JP" altLang="en-US" sz="2000" b="1">
                <a:solidFill>
                  <a:schemeClr val="tx1">
                    <a:lumMod val="65000"/>
                    <a:lumOff val="35000"/>
                  </a:schemeClr>
                </a:solidFill>
              </a:rPr>
              <a:t>所属名</a:t>
            </a:r>
          </a:p>
        </p:txBody>
      </p:sp>
    </p:spTree>
    <p:extLst>
      <p:ext uri="{BB962C8B-B14F-4D97-AF65-F5344CB8AC3E}">
        <p14:creationId xmlns:p14="http://schemas.microsoft.com/office/powerpoint/2010/main" val="24438035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91024" y="1380043"/>
            <a:ext cx="11178302" cy="50101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91024" y="6900186"/>
            <a:ext cx="11178302" cy="1644644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91024" y="24024655"/>
            <a:ext cx="2916079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dirty="0"/>
              <a:t>4/15/2021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93116" y="24024655"/>
            <a:ext cx="4374118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153247" y="24024655"/>
            <a:ext cx="2916079" cy="13800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0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dirty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547700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9" r:id="rId1"/>
  </p:sldLayoutIdLst>
  <p:txStyles>
    <p:titleStyle>
      <a:lvl1pPr algn="l" defTabSz="1296071" rtl="0" eaLnBrk="1" latinLnBrk="0" hangingPunct="1">
        <a:lnSpc>
          <a:spcPct val="90000"/>
        </a:lnSpc>
        <a:spcBef>
          <a:spcPct val="0"/>
        </a:spcBef>
        <a:buNone/>
        <a:defRPr kumimoji="1" sz="62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4018" indent="-324018" algn="l" defTabSz="1296071" rtl="0" eaLnBrk="1" latinLnBrk="0" hangingPunct="1">
        <a:lnSpc>
          <a:spcPct val="90000"/>
        </a:lnSpc>
        <a:spcBef>
          <a:spcPts val="1417"/>
        </a:spcBef>
        <a:buFont typeface="Arial" panose="020B0604020202020204" pitchFamily="34" charset="0"/>
        <a:buChar char="•"/>
        <a:defRPr kumimoji="1" sz="3969" kern="1200">
          <a:solidFill>
            <a:schemeClr val="tx1"/>
          </a:solidFill>
          <a:latin typeface="+mn-lt"/>
          <a:ea typeface="+mn-ea"/>
          <a:cs typeface="+mn-cs"/>
        </a:defRPr>
      </a:lvl1pPr>
      <a:lvl2pPr marL="972053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3402" kern="1200">
          <a:solidFill>
            <a:schemeClr val="tx1"/>
          </a:solidFill>
          <a:latin typeface="+mn-lt"/>
          <a:ea typeface="+mn-ea"/>
          <a:cs typeface="+mn-cs"/>
        </a:defRPr>
      </a:lvl2pPr>
      <a:lvl3pPr marL="1620088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2835" kern="1200">
          <a:solidFill>
            <a:schemeClr val="tx1"/>
          </a:solidFill>
          <a:latin typeface="+mn-lt"/>
          <a:ea typeface="+mn-ea"/>
          <a:cs typeface="+mn-cs"/>
        </a:defRPr>
      </a:lvl3pPr>
      <a:lvl4pPr marL="2268123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4pPr>
      <a:lvl5pPr marL="2916159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5pPr>
      <a:lvl6pPr marL="3564194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6pPr>
      <a:lvl7pPr marL="4212229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7pPr>
      <a:lvl8pPr marL="4860265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8pPr>
      <a:lvl9pPr marL="5508300" indent="-324018" algn="l" defTabSz="1296071" rtl="0" eaLnBrk="1" latinLnBrk="0" hangingPunct="1">
        <a:lnSpc>
          <a:spcPct val="90000"/>
        </a:lnSpc>
        <a:spcBef>
          <a:spcPts val="709"/>
        </a:spcBef>
        <a:buFont typeface="Arial" panose="020B0604020202020204" pitchFamily="34" charset="0"/>
        <a:buChar char="•"/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1pPr>
      <a:lvl2pPr marL="648035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2pPr>
      <a:lvl3pPr marL="1296071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3pPr>
      <a:lvl4pPr marL="1944106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4pPr>
      <a:lvl5pPr marL="2592141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5pPr>
      <a:lvl6pPr marL="3240176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6pPr>
      <a:lvl7pPr marL="3888212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7pPr>
      <a:lvl8pPr marL="4536247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8pPr>
      <a:lvl9pPr marL="5184282" algn="l" defTabSz="1296071" rtl="0" eaLnBrk="1" latinLnBrk="0" hangingPunct="1">
        <a:defRPr kumimoji="1" sz="255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テキスト プレースホルダー 7">
            <a:extLst>
              <a:ext uri="{FF2B5EF4-FFF2-40B4-BE49-F238E27FC236}">
                <a16:creationId xmlns:a16="http://schemas.microsoft.com/office/drawing/2014/main" id="{AC7446BC-4DAD-4910-B7EE-7EF8ED6AF78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テキスト プレースホルダー 8">
            <a:extLst>
              <a:ext uri="{FF2B5EF4-FFF2-40B4-BE49-F238E27FC236}">
                <a16:creationId xmlns:a16="http://schemas.microsoft.com/office/drawing/2014/main" id="{8936D4CE-E2C8-4251-934B-22431D5BB7AF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コンテンツ プレースホルダー 9">
            <a:extLst>
              <a:ext uri="{FF2B5EF4-FFF2-40B4-BE49-F238E27FC236}">
                <a16:creationId xmlns:a16="http://schemas.microsoft.com/office/drawing/2014/main" id="{8F008314-AA75-4BFB-B0B5-C21B73AB1B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テキスト プレースホルダー 10">
            <a:extLst>
              <a:ext uri="{FF2B5EF4-FFF2-40B4-BE49-F238E27FC236}">
                <a16:creationId xmlns:a16="http://schemas.microsoft.com/office/drawing/2014/main" id="{AEDA6E78-A8F8-4DA8-9F87-E99E8E5E84E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テキスト プレースホルダー 11">
            <a:extLst>
              <a:ext uri="{FF2B5EF4-FFF2-40B4-BE49-F238E27FC236}">
                <a16:creationId xmlns:a16="http://schemas.microsoft.com/office/drawing/2014/main" id="{958EDF5E-32DC-4CD7-AD1B-783E8034AA1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618994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307</TotalTime>
  <Words>0</Words>
  <Application>Microsoft Office PowerPoint</Application>
  <PresentationFormat>ユーザー設定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游ゴシック</vt:lpstr>
      <vt:lpstr>游ゴシック Light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言語聴覚学会2021_データ登録フォーマット_ver2</dc:title>
  <dc:creator>haruki sato</dc:creator>
  <cp:keywords>言語聴覚学会2021</cp:keywords>
  <cp:lastModifiedBy>soi</cp:lastModifiedBy>
  <cp:revision>8</cp:revision>
  <dcterms:created xsi:type="dcterms:W3CDTF">2021-04-10T12:19:09Z</dcterms:created>
  <dcterms:modified xsi:type="dcterms:W3CDTF">2021-04-15T04:54:57Z</dcterms:modified>
  <cp:category>学会</cp:category>
</cp:coreProperties>
</file>